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3"/>
    <p:sldId id="1238" r:id="rId4"/>
    <p:sldId id="1242" r:id="rId5"/>
    <p:sldId id="1243" r:id="rId6"/>
    <p:sldId id="1286" r:id="rId7"/>
    <p:sldId id="1287" r:id="rId8"/>
    <p:sldId id="1244" r:id="rId9"/>
    <p:sldId id="1253" r:id="rId10"/>
    <p:sldId id="1288" r:id="rId11"/>
    <p:sldId id="1266" r:id="rId12"/>
    <p:sldId id="1267" r:id="rId13"/>
    <p:sldId id="1269" r:id="rId14"/>
    <p:sldId id="1271" r:id="rId15"/>
    <p:sldId id="1289" r:id="rId16"/>
    <p:sldId id="1273" r:id="rId17"/>
    <p:sldId id="1290" r:id="rId18"/>
    <p:sldId id="1274" r:id="rId19"/>
    <p:sldId id="1291" r:id="rId20"/>
    <p:sldId id="1275" r:id="rId21"/>
    <p:sldId id="1292" r:id="rId22"/>
    <p:sldId id="1278" r:id="rId23"/>
    <p:sldId id="1280" r:id="rId24"/>
    <p:sldId id="1293" r:id="rId25"/>
    <p:sldId id="1294" r:id="rId26"/>
    <p:sldId id="1296" r:id="rId27"/>
    <p:sldId id="1284" r:id="rId2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 showGuides="1"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30.png"/><Relationship Id="rId2" Type="http://schemas.openxmlformats.org/officeDocument/2006/relationships/image" Target="../media/image14.png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分子</a:t>
            </a: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动理论与气体实验</a:t>
            </a:r>
            <a:r>
              <a:rPr lang="zh-CN" altLang="en-US" sz="5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定律</a:t>
            </a:r>
            <a:endParaRPr lang="en-US" altLang="zh-CN" sz="50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科学探究：气体压强与体积的关系</a:t>
            </a:r>
            <a:endParaRPr lang="zh-CN" altLang="en-US" sz="4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气体压强的决定因素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微观因素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）气体分子的数密度：气体分子数密度（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即单位体积内的分子数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）越大，在单位时间内，与单位面积器壁碰撞的分子数就越多，气体压强就越大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）气体分子的平均速率：气体的温度越高，气体分子的平均速率就越大，每个气体分子与器壁碰撞时（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可视为弹性碰撞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）对器壁的平均作用力就越大；从另一方面讲，分子的平均速率越大，在单位时间内，单位面积器壁受气体分子撞击的次数就越多，累计作用力就越大，气体压强就越大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2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854846" y="692696"/>
            <a:ext cx="6596380" cy="569595"/>
          </a:xfrm>
          <a:prstGeom prst="rect">
            <a:avLst/>
          </a:prstGeom>
        </p:spPr>
      </p:pic>
      <p:pic>
        <p:nvPicPr>
          <p:cNvPr id="4" name="要点1.EPS" descr="id:21474892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628800"/>
            <a:ext cx="864096" cy="3032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宏观因素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）与温度有关，其他条件不变，温度越高，气体的压强越大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）与体积有关，其他条件不变，体积越小，气体的压强越大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49969"/>
                <a:ext cx="11485848" cy="39072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正方体密闭容器中有一定质量的某种气体，单位体积内气体分子数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为恒量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为简化问题，我们假定：气体分子大小可以忽略；气体分子速率相同，动能均为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，与器壁各面碰撞的机会均等；气体分子与器壁碰撞前后瞬间，速度方向都与器壁垂直，且速率不变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则气体对器壁的压强为（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𝐤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𝐤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49969"/>
                <a:ext cx="11485848" cy="3907223"/>
              </a:xfrm>
              <a:blipFill rotWithShape="1">
                <a:blip r:embed="rId1"/>
                <a:stretch>
                  <a:fillRect l="-2" t="-7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893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12569"/>
            <a:ext cx="1068705" cy="3441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87294" y="29967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96752"/>
                <a:ext cx="11485848" cy="384720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题设可知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一个气体分子每与器壁碰撞一次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给器壁的冲量为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以器壁上面积为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的部分为底、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为高构成的柱体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则其内有分子总数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的气体分子在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时间内与该柱体的底发生碰撞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碰撞的分子数为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时间内气体分子给器壁的冲量为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nSm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器壁受到的压力为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nSm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则气体对器壁的压强为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nm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96752"/>
                <a:ext cx="11485848" cy="3847207"/>
              </a:xfrm>
              <a:blipFill rotWithShape="1">
                <a:blip r:embed="rId1"/>
                <a:stretch>
                  <a:fillRect l="-2" t="-11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04201"/>
            <a:ext cx="798830" cy="28448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86525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027857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007424"/>
            <a:ext cx="11521280" cy="20696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88840"/>
                <a:ext cx="11485848" cy="200054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本题的关键是建立微观粒子的运动模型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然后根据动量定理列式求解平均碰撞冲力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要注意粒子的运动是无规则的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相等时间内与某一器壁碰撞的粒子为该段时间内粒子总数的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88840"/>
                <a:ext cx="11485848" cy="2000548"/>
              </a:xfrm>
              <a:blipFill rotWithShape="1">
                <a:blip r:embed="rId2"/>
                <a:stretch>
                  <a:fillRect l="-2" t="-1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名师点拨.EPS" descr="id:21474897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3" y="2204864"/>
            <a:ext cx="1543029" cy="3600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封闭气体压强的计算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两种模型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）液柱模型：液柱和被液柱密封的气体组成的模型，如图所示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）固体封气体模型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用实物（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如活塞、汽缸等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）封闭在静止容器内的气体的模型，如图所示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3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912495" cy="320040"/>
          </a:xfrm>
          <a:prstGeom prst="rect">
            <a:avLst/>
          </a:prstGeom>
        </p:spPr>
      </p:pic>
      <p:pic>
        <p:nvPicPr>
          <p:cNvPr id="4" name="tf5.jpg" descr="id:21474898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27054" y="2636912"/>
            <a:ext cx="2185035" cy="1490980"/>
          </a:xfrm>
          <a:prstGeom prst="rect">
            <a:avLst/>
          </a:prstGeom>
        </p:spPr>
      </p:pic>
      <p:pic>
        <p:nvPicPr>
          <p:cNvPr id="5" name="tf6.jpg" descr="id:2147489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5301208"/>
            <a:ext cx="6448425" cy="113982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10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）参考液面法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静止液面下深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处的压强为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ρgh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是液体的竖直深度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若静止液面与外界大气接触，则液面下深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处的压强为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为外界大气压强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帕斯卡定律：加在密闭静止液体（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）上的压强能够大小不变地由液体（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）向各个方向传递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连通器原理：在连通器中，同一种液体（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中间液体不间断且液体不流动时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）的同一深度处压强是相等的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选取假想的一个液体薄片（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不计自身重力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）为研究对象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分析液片两侧受力情况，建立平衡方程，消去截面积，得到薄片两侧的压强平衡方程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）平衡条件法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选与封闭气体接触的液柱（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或活塞、汽缸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）为研究对象进行受力分析，由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列式求气体压强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1326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）动力学方法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当容器匀变速运动时，通常选与气体相关联的液柱（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或活塞、汽缸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）为研究对象，并对其进行受力分析，然后由牛顿第二定律列方程，求出封闭气体的压强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在对系统进行分析时，可针对具体情况选用整体法或隔离法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如图所示，当竖直放置的玻璃管向上加速运动时，对液柱受力分析有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13261"/>
              </a:xfrm>
              <a:blipFill rotWithShape="1">
                <a:blip r:embed="rId1"/>
                <a:stretch>
                  <a:fillRect l="-2" t="-17" r="1" b="-12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a307.jpg" descr="id:21474898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4509120"/>
            <a:ext cx="1561465" cy="188785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193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）竖直平面内有一粗细均匀的玻璃管，管内有两段水银柱，封闭了两段空气柱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，各段水银柱高度如图所示，大气压强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76 cmHg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79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cmHg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cmHg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cmHg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的压强为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cmHg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36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004535"/>
            <a:ext cx="921385" cy="296545"/>
          </a:xfrm>
          <a:prstGeom prst="rect">
            <a:avLst/>
          </a:prstGeom>
        </p:spPr>
      </p:pic>
      <p:pic>
        <p:nvPicPr>
          <p:cNvPr id="4" name="ca309.jpg" descr="id:21474898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11430" y="2516703"/>
            <a:ext cx="2825750" cy="2287905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474895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设水银密度为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根据同种液体等高处压强相等有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79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cmHg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ρgh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cmHg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93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911551"/>
            <a:ext cx="832485" cy="296545"/>
          </a:xfrm>
          <a:prstGeom prst="rect">
            <a:avLst/>
          </a:prstGeom>
        </p:spPr>
      </p:pic>
      <p:sp>
        <p:nvSpPr>
          <p:cNvPr id="9" name="内容占位符 1"/>
          <p:cNvSpPr txBox="1"/>
          <p:nvPr/>
        </p:nvSpPr>
        <p:spPr bwMode="auto">
          <a:xfrm>
            <a:off x="360854" y="587727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答案.EPS" descr="id:21474893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6039872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的状态参量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对一定质量的气体，其宏观状态通常可用体积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、温度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和压强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这三个物理量来描述，这些描述系统状态的物理量称为系统的状态参量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气体的体积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气体的体积是指气体分子能够到达的空间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气体具有很强的流动性，它总能充满整个容器，因此，气体的体积通常就等于容器的容积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2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26854" y="764704"/>
            <a:ext cx="5804910" cy="501645"/>
          </a:xfrm>
          <a:prstGeom prst="rect">
            <a:avLst/>
          </a:prstGeom>
        </p:spPr>
      </p:pic>
      <p:pic>
        <p:nvPicPr>
          <p:cNvPr id="4" name="知识点1.EPS" descr="id:2147489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84784"/>
            <a:ext cx="1116965" cy="3086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927304"/>
            <a:ext cx="11521280" cy="53100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两线法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分析封闭气体压强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找到外部大气与液体接触面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过接触面画水平线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第二步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找到封闭气体与液体接触面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过接触面画水平线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第三步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对两线之间的液柱列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ρgh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看清楚气体压强等于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液体连通才能用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Z.EPS" descr="id:21474898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5"/>
            <a:ext cx="1461638" cy="288032"/>
          </a:xfrm>
          <a:prstGeom prst="rect">
            <a:avLst/>
          </a:prstGeom>
        </p:spPr>
      </p:pic>
      <p:pic>
        <p:nvPicPr>
          <p:cNvPr id="6" name="TF7.EPS" descr="id:21474898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3861048"/>
            <a:ext cx="2473325" cy="226758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7712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探究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气体压强与体积的关系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实验注意事项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）改变气体体积时，要缓慢进行，防止气体的体积变化太快，导致气体的温度发生变化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）实验过程中，不要用手接触注射器的外壁，防止注射器从手吸收热量，引起气体内部温度发生变化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）实验前要将橡胶套套牢固，在活塞上涂抹润滑油以防漏气，保证气体的质量不变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）读数时视线要与活塞底面平行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图像时，应使尽可能多的点落在直线上，不在直线上的点应均匀分布在直线两侧，偏离太大的点应舍弃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77122"/>
              </a:xfrm>
              <a:blipFill rotWithShape="1">
                <a:blip r:embed="rId1"/>
                <a:stretch>
                  <a:fillRect l="-2" t="-11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要点3.EPS" descr="id:21474893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820199" cy="28803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某实验小组用如图甲所示装置探究气体等温变化的规律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已知气压计通过细管与注射器内的空气柱相连，细管隐藏在活塞内部（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未在图中标明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从气压计上读取空气柱的压强，从注射器旁的刻度尺上读取空气柱的长度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）实验时，为判断气体压强与体积的关系，</a:t>
            </a:r>
            <a:r>
              <a:rPr lang="zh-CN" altLang="zh-CN" b="1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不需要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）测出空气柱的横截面积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894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4463" y="908720"/>
            <a:ext cx="958215" cy="3086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430" y="3140968"/>
            <a:ext cx="3672408" cy="1948817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338079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空气柱的横截面积相同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每一次判断气体压强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的关系时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只需要使用空气柱的长度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故不需要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测出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柱的横截面积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93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543399"/>
            <a:ext cx="832485" cy="296545"/>
          </a:xfrm>
          <a:prstGeom prst="rect">
            <a:avLst/>
          </a:prstGeom>
        </p:spPr>
      </p:pic>
      <p:sp>
        <p:nvSpPr>
          <p:cNvPr id="9" name="内容占位符 1"/>
          <p:cNvSpPr txBox="1"/>
          <p:nvPr/>
        </p:nvSpPr>
        <p:spPr bwMode="auto">
          <a:xfrm>
            <a:off x="360854" y="5157192"/>
            <a:ext cx="11485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00000"/>
              </a:lnSpc>
              <a:spcBef>
                <a:spcPct val="0"/>
              </a:spcBef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不需要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" name="24答案.EPS" descr="id:21474893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5247784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）关于该实验，下列说法正确的是</a:t>
            </a:r>
            <a:r>
              <a:rPr lang="zh-CN" altLang="zh-CN" b="1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为避免漏气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可在活塞上涂抹适量润滑油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实验中应快速推拉活塞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以免气体进入或漏出注射器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为方便推拉活塞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应用手握紧注射器再推拉活塞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活塞移至某位置时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应快速记录此时注射器内气柱的长度和压力表的压强值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67414" y="980728"/>
            <a:ext cx="3935126" cy="2088232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50100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为了保持封闭气体的质量不变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实验中可采取的措施是在注射器活塞上涂上润滑油来防止漏气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若急速推拉活塞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则有可能不满足实验的等温条件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所以应缓慢推拉活塞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手握紧注射器会导致气体温度的变化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活塞移至某位置时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应等状态稳定后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再记录此时注射器内气柱的长度和压力表的压强值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893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663608"/>
            <a:ext cx="832485" cy="296545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6207695"/>
            <a:ext cx="11485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00000"/>
              </a:lnSpc>
              <a:spcBef>
                <a:spcPct val="0"/>
              </a:spcBef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A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9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6298287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34152"/>
                <a:ext cx="11485848" cy="359104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）测得注射器内封闭气体的几组压强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的值后，以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为纵轴、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为横轴，作出图像如图乙所示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图像向下弯曲的可能原因有</a:t>
                </a:r>
                <a:r>
                  <a:rPr lang="zh-CN" altLang="zh-CN" b="1" i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实验过程中有进气现象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实验过程中有漏气现象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实验过程中气体温度降低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实验过程中气体温度升高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34152"/>
                <a:ext cx="11485848" cy="3591048"/>
              </a:xfrm>
              <a:blipFill rotWithShape="1">
                <a:blip r:embed="rId1"/>
                <a:stretch>
                  <a:fillRect l="-2" t="-10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302" y="2636912"/>
            <a:ext cx="3935126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6256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理想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情况下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图像的延长线过坐标原点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图像符合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</m:t>
                        </m:r>
                      </m:num>
                      <m:den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但题图向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轴偏转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则可能是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减小或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温度降低则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减小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漏气则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减小即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62561"/>
              </a:xfrm>
              <a:blipFill rotWithShape="1">
                <a:blip r:embed="rId1"/>
                <a:stretch>
                  <a:fillRect l="-2" t="-34" r="1" b="-16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3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88239"/>
            <a:ext cx="832485" cy="2965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926" y="2564904"/>
            <a:ext cx="4884984" cy="2592288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679303"/>
            <a:ext cx="11485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00000"/>
              </a:lnSpc>
              <a:spcBef>
                <a:spcPct val="0"/>
              </a:spcBef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BC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24答案.EPS" descr="id:21474893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769895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007424"/>
            <a:ext cx="11521280" cy="17816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注意实验中气体的压强是通过压力表测量的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所以活塞与注射器壁间的摩擦不影响气体压强的测量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因为气体的体积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是常量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所以探究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的关系等同于探究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故不需要测量空气柱的横截面积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899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204864"/>
            <a:ext cx="1638232" cy="3221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气体的温度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）温度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温度是描述物体冷热程度的物理量，也是物体内分子平均动能的标志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气体温度的高低，取决于气体分子无规则运动的剧烈程度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气体分子无规则运动加剧，分子平均动能增大，气体温度升高；气体分子无规则运动减弱，分子平均动能减小，气体温度降低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）温标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定量描述温度时使用的方法就是温标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）摄氏温标与热力学温标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摄氏温标：一种常用的表示温度的方法，规定标准大气压下冰水混合物的温度为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，水的沸点为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之间划分成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等份，每一份表示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，并以此比例往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以上扩展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用摄氏温标表示的温度称为摄氏温度，用符号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表示，单位是摄氏度，符号为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热力学温标：物理学中，温度的国际单位是热力学温度的单位开尔文，符号为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热力学温度与摄氏温度的关系是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273.15 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340768"/>
            <a:ext cx="11521280" cy="41764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热力学温度是国际单位制中七个基本物理量之一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因此它的单位属于基本单位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热力学温标在科学计算中特别在热力学方程中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使方程更简单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热力学温标是一种更为科学的温标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在表示温差时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在表示温度时两者却不相等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热力学温标的零值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273.15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是低温的极限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它是根据数学表达式经过推理而得出的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实际上永远达不到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摄氏温度中零上表示比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零下表示比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通常用正、负数表示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892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647384"/>
            <a:ext cx="1062990" cy="2965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气体的压强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气体内部各个方向都存在压强，这种压强称为气体压强，简称气压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）产生原因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大量气体分子做无规则运动频繁地碰撞器壁，形成对器壁各处均匀的、持续的压力，就产生了压强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）影响因素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气体分子的平均动能（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从宏观上看由气体的温度决定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气体分子的数密度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气体压强与体积的关系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实验目的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）探究一定质量的气体在温度不变的条件下压强与体积的关系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）学习气体压强的测量方法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探究气体压强与体积关系的实验装置（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气压计、玻璃管、铁架台、活塞等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22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503368"/>
            <a:ext cx="1161415" cy="3086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629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实验原理与设计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如图所示，以玻璃管内封闭的气体为研究对象，可由气压计读出管内气体的压强，从玻璃管的刻度上直接读出管内气体的体积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在保持气体温度不变的情况下，改变气体的体积，测量多组数据，即可研究气体压强与体积之间的关系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f4.jpg" descr="id:214748975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15086" y="3497163"/>
            <a:ext cx="1947545" cy="25241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0768"/>
                <a:ext cx="11485848" cy="36518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以压强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为纵坐标，以通过刻度尺读出的空气柱长度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乘空气柱的横截面积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算出的体积的倒数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为横坐标建立直角坐标系，将收集的各组数据描点作图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若图像是过原点的直线，说明压强与体积的倒数成正比，即压强与体积成反比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实验结论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一定质量的某种气体，在温度不变的情况下，其压强与体积的倒数成正比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0768"/>
                <a:ext cx="11485848" cy="3651885"/>
              </a:xfrm>
              <a:blipFill rotWithShape="1">
                <a:blip r:embed="rId1"/>
                <a:stretch>
                  <a:fillRect l="-2" t="-8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4426</Words>
  <Application>WPS 演示</Application>
  <PresentationFormat>自定义</PresentationFormat>
  <Paragraphs>152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</cp:lastModifiedBy>
  <cp:revision>581</cp:revision>
  <dcterms:created xsi:type="dcterms:W3CDTF">2020-11-06T05:24:00Z</dcterms:created>
  <dcterms:modified xsi:type="dcterms:W3CDTF">2025-11-06T04:06:48Z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17CC2E5EDAC74EFCA6BF86A77E14DC94_12</vt:lpwstr>
  </property>
</Properties>
</file>